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5" r:id="rId3"/>
    <p:sldId id="381" r:id="rId4"/>
    <p:sldId id="327" r:id="rId5"/>
    <p:sldId id="297" r:id="rId6"/>
    <p:sldId id="328" r:id="rId7"/>
    <p:sldId id="382" r:id="rId8"/>
    <p:sldId id="400" r:id="rId9"/>
    <p:sldId id="329" r:id="rId10"/>
    <p:sldId id="395" r:id="rId11"/>
    <p:sldId id="335" r:id="rId12"/>
    <p:sldId id="340" r:id="rId13"/>
    <p:sldId id="338" r:id="rId14"/>
    <p:sldId id="402" r:id="rId15"/>
    <p:sldId id="399" r:id="rId16"/>
    <p:sldId id="331" r:id="rId17"/>
    <p:sldId id="384" r:id="rId18"/>
    <p:sldId id="385" r:id="rId19"/>
    <p:sldId id="386" r:id="rId20"/>
    <p:sldId id="387" r:id="rId21"/>
    <p:sldId id="403" r:id="rId22"/>
    <p:sldId id="337" r:id="rId23"/>
    <p:sldId id="404" r:id="rId24"/>
    <p:sldId id="405" r:id="rId25"/>
    <p:sldId id="390" r:id="rId26"/>
    <p:sldId id="394" r:id="rId27"/>
    <p:sldId id="406" r:id="rId28"/>
    <p:sldId id="397" r:id="rId29"/>
    <p:sldId id="356" r:id="rId30"/>
    <p:sldId id="391" r:id="rId31"/>
    <p:sldId id="371" r:id="rId32"/>
    <p:sldId id="392" r:id="rId33"/>
    <p:sldId id="398" r:id="rId34"/>
    <p:sldId id="393" r:id="rId35"/>
    <p:sldId id="374" r:id="rId36"/>
    <p:sldId id="401" r:id="rId37"/>
    <p:sldId id="326" r:id="rId38"/>
    <p:sldId id="396" r:id="rId39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39" dt="2025-01-07T07:09:28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324" y="68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modMainMaster">
      <pc:chgData name="Uwe Ricken" userId="f02567aecbed924b" providerId="LiveId" clId="{1A2427D0-6737-4371-A118-8DBA128F9065}" dt="2025-01-07T08:29:54.733" v="1714" actId="20577"/>
      <pc:docMkLst>
        <pc:docMk/>
      </pc:docMkLst>
      <pc:sldChg chg="modSp mod">
        <pc:chgData name="Uwe Ricken" userId="f02567aecbed924b" providerId="LiveId" clId="{1A2427D0-6737-4371-A118-8DBA128F9065}" dt="2025-01-04T06:00:13.580" v="6" actId="790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3" creationId="{00000000-0000-0000-0000-000000000000}"/>
          </ac:spMkLst>
        </pc:sp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 mod">
        <pc:chgData name="Uwe Ricken" userId="f02567aecbed924b" providerId="LiveId" clId="{1A2427D0-6737-4371-A118-8DBA128F9065}" dt="2025-01-04T05:59:18.678" v="4" actId="27636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04T05:59:18.678" v="4" actId="27636"/>
          <ac:spMkLst>
            <pc:docMk/>
            <pc:sldMk cId="1252969730" sldId="315"/>
            <ac:spMk id="3" creationId="{32727BD7-7924-41DC-BF8D-0990B5F36E59}"/>
          </ac:spMkLst>
        </pc:spChg>
      </pc:sldChg>
      <pc:sldChg chg="addSp modSp mod">
        <pc:chgData name="Uwe Ricken" userId="f02567aecbed924b" providerId="LiveId" clId="{1A2427D0-6737-4371-A118-8DBA128F9065}" dt="2025-01-06T12:06:30.840" v="731" actId="1076"/>
        <pc:sldMkLst>
          <pc:docMk/>
          <pc:sldMk cId="1555885432" sldId="326"/>
        </pc:sldMkLst>
        <pc:picChg chg="add mod">
          <ac:chgData name="Uwe Ricken" userId="f02567aecbed924b" providerId="LiveId" clId="{1A2427D0-6737-4371-A118-8DBA128F9065}" dt="2025-01-06T12:06:30.840" v="731" actId="1076"/>
          <ac:picMkLst>
            <pc:docMk/>
            <pc:sldMk cId="1555885432" sldId="326"/>
            <ac:picMk id="4" creationId="{6B67F736-2B6B-616C-C415-99860CF712EA}"/>
          </ac:picMkLst>
        </pc:picChg>
      </pc:sldChg>
      <pc:sldChg chg="modSp mod">
        <pc:chgData name="Uwe Ricken" userId="f02567aecbed924b" providerId="LiveId" clId="{1A2427D0-6737-4371-A118-8DBA128F9065}" dt="2025-01-06T09:59:18.174" v="377" actId="20577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06T09:59:18.174" v="377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modSp mod">
        <pc:chgData name="Uwe Ricken" userId="f02567aecbed924b" providerId="LiveId" clId="{1A2427D0-6737-4371-A118-8DBA128F9065}" dt="2025-01-06T10:24:06.134" v="576" actId="255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06T10:24:06.134" v="576" actId="255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1A2427D0-6737-4371-A118-8DBA128F9065}" dt="2025-01-04T08:57:14.651" v="120" actId="20577"/>
          <ac:spMkLst>
            <pc:docMk/>
            <pc:sldMk cId="3511957410" sldId="331"/>
            <ac:spMk id="3" creationId="{5122F78D-46C3-46DE-5AE8-6D414DBCFE45}"/>
          </ac:spMkLst>
        </pc:spChg>
      </pc:sldChg>
      <pc:sldChg chg="modSp mod">
        <pc:chgData name="Uwe Ricken" userId="f02567aecbed924b" providerId="LiveId" clId="{1A2427D0-6737-4371-A118-8DBA128F9065}" dt="2025-01-06T10:41:47.512" v="691" actId="790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06T10:41:47.512" v="691" actId="790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6T10:41:47.512" v="691" actId="790"/>
          <ac:spMkLst>
            <pc:docMk/>
            <pc:sldMk cId="3294450053" sldId="335"/>
            <ac:spMk id="3" creationId="{00000000-0000-0000-0000-000000000000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06T10:42:38.596" v="692" actId="790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2" creationId="{BD4CBEFB-AAD7-4393-941E-46AE820B4930}"/>
          </ac:spMkLst>
        </pc:spChg>
        <pc:spChg chg="add mo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3" creationId="{0754AF1B-293A-A368-A535-4262C4CF390B}"/>
          </ac:spMkLst>
        </pc:spChg>
        <pc:spChg chg="mod ord">
          <ac:chgData name="Uwe Ricken" userId="f02567aecbed924b" providerId="LiveId" clId="{1A2427D0-6737-4371-A118-8DBA128F9065}" dt="2025-01-06T10:42:38.596" v="692" actId="790"/>
          <ac:spMkLst>
            <pc:docMk/>
            <pc:sldMk cId="1133362535" sldId="338"/>
            <ac:spMk id="4" creationId="{A8D03054-6099-4743-92C9-8B06ED278445}"/>
          </ac:spMkLst>
        </pc:spChg>
        <pc:spChg chg="add del mod ord">
          <ac:chgData name="Uwe Ricken" userId="f02567aecbed924b" providerId="LiveId" clId="{1A2427D0-6737-4371-A118-8DBA128F9065}" dt="2025-01-06T10:15:28.699" v="557" actId="931"/>
          <ac:spMkLst>
            <pc:docMk/>
            <pc:sldMk cId="1133362535" sldId="338"/>
            <ac:spMk id="5" creationId="{59A7F98D-41C2-9E2E-CE0F-FF83E079E32E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06T10:43:10.801" v="693" actId="790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06T12:00:04.262" v="712" actId="20577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06T12:00:04.262" v="712" actId="20577"/>
          <ac:spMkLst>
            <pc:docMk/>
            <pc:sldMk cId="2768732721" sldId="356"/>
            <ac:spMk id="2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">
        <pc:chgData name="Uwe Ricken" userId="f02567aecbed924b" providerId="LiveId" clId="{1A2427D0-6737-4371-A118-8DBA128F9065}" dt="2025-01-06T12:01:14.386" v="713" actId="478"/>
        <pc:sldMkLst>
          <pc:docMk/>
          <pc:sldMk cId="326206215" sldId="371"/>
        </pc:sldMkLst>
        <pc:spChg chg="del">
          <ac:chgData name="Uwe Ricken" userId="f02567aecbed924b" providerId="LiveId" clId="{1A2427D0-6737-4371-A118-8DBA128F9065}" dt="2025-01-06T12:01:14.386" v="713" actId="478"/>
          <ac:spMkLst>
            <pc:docMk/>
            <pc:sldMk cId="326206215" sldId="371"/>
            <ac:spMk id="21" creationId="{35789AB5-FE87-A34C-0138-EE996E33AFDA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1-07T08:29:54.733" v="1714" actId="20577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07T08:29:54.733" v="1714" actId="20577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mod">
        <pc:chgData name="Uwe Ricken" userId="f02567aecbed924b" providerId="LiveId" clId="{1A2427D0-6737-4371-A118-8DBA128F9065}" dt="2025-01-04T06:00:42.416" v="9" actId="20577"/>
        <pc:sldMkLst>
          <pc:docMk/>
          <pc:sldMk cId="1681187469" sldId="381"/>
        </pc:sldMkLst>
        <pc:spChg chg="mod">
          <ac:chgData name="Uwe Ricken" userId="f02567aecbed924b" providerId="LiveId" clId="{1A2427D0-6737-4371-A118-8DBA128F9065}" dt="2025-01-04T06:00:42.416" v="9" actId="20577"/>
          <ac:spMkLst>
            <pc:docMk/>
            <pc:sldMk cId="1681187469" sldId="381"/>
            <ac:spMk id="2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06T10:24:21.267" v="578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06T10:24:21.267" v="578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04T08:54:24.345" v="83" actId="14100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06T10:24:35.576" v="580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06T10:24:35.576" v="580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06T10:35:40.986" v="582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06T10:35:40.986" v="582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06T10:35:52.575" v="584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06T10:35:52.575" v="584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mod modClrScheme chgLayout">
        <pc:chgData name="Uwe Ricken" userId="f02567aecbed924b" providerId="LiveId" clId="{1A2427D0-6737-4371-A118-8DBA128F9065}" dt="2025-01-06T10:38:09.789" v="604" actId="14100"/>
        <pc:sldMkLst>
          <pc:docMk/>
          <pc:sldMk cId="1528888103" sldId="390"/>
        </pc:sldMkLst>
        <pc:spChg chg="add del mod ord">
          <ac:chgData name="Uwe Ricken" userId="f02567aecbed924b" providerId="LiveId" clId="{1A2427D0-6737-4371-A118-8DBA128F9065}" dt="2025-01-06T10:37:23.711" v="586" actId="700"/>
          <ac:spMkLst>
            <pc:docMk/>
            <pc:sldMk cId="1528888103" sldId="390"/>
            <ac:spMk id="2" creationId="{F7463C3F-5434-14DD-D81E-F27A8CEB21D2}"/>
          </ac:spMkLst>
        </pc:spChg>
        <pc:spChg chg="add del mod">
          <ac:chgData name="Uwe Ricken" userId="f02567aecbed924b" providerId="LiveId" clId="{1A2427D0-6737-4371-A118-8DBA128F9065}" dt="2025-01-06T10:37:29.057" v="587" actId="478"/>
          <ac:spMkLst>
            <pc:docMk/>
            <pc:sldMk cId="1528888103" sldId="390"/>
            <ac:spMk id="3" creationId="{354D5C03-5493-D3C9-A082-DBA883996D6C}"/>
          </ac:spMkLst>
        </pc:spChg>
        <pc:spChg chg="add mod">
          <ac:chgData name="Uwe Ricken" userId="f02567aecbed924b" providerId="LiveId" clId="{1A2427D0-6737-4371-A118-8DBA128F9065}" dt="2025-01-04T09:00:11.168" v="165" actId="20577"/>
          <ac:spMkLst>
            <pc:docMk/>
            <pc:sldMk cId="1528888103" sldId="390"/>
            <ac:spMk id="5" creationId="{49CCDF38-6D6C-82D8-760C-AFE18B96D967}"/>
          </ac:spMkLst>
        </pc:spChg>
        <pc:spChg chg="add mod ord">
          <ac:chgData name="Uwe Ricken" userId="f02567aecbed924b" providerId="LiveId" clId="{1A2427D0-6737-4371-A118-8DBA128F9065}" dt="2025-01-06T10:37:56.823" v="602" actId="20577"/>
          <ac:spMkLst>
            <pc:docMk/>
            <pc:sldMk cId="1528888103" sldId="390"/>
            <ac:spMk id="6" creationId="{83EEC14C-796E-BC0D-E520-E14EF15BE4BE}"/>
          </ac:spMkLst>
        </pc:spChg>
        <pc:picChg chg="mod">
          <ac:chgData name="Uwe Ricken" userId="f02567aecbed924b" providerId="LiveId" clId="{1A2427D0-6737-4371-A118-8DBA128F9065}" dt="2025-01-06T10:38:09.789" v="604" actId="14100"/>
          <ac:picMkLst>
            <pc:docMk/>
            <pc:sldMk cId="1528888103" sldId="390"/>
            <ac:picMk id="4" creationId="{7B5EC3DA-EE5D-BE05-BB06-714DED86A886}"/>
          </ac:picMkLst>
        </pc:picChg>
      </pc:sldChg>
      <pc:sldChg chg="delSp mod">
        <pc:chgData name="Uwe Ricken" userId="f02567aecbed924b" providerId="LiveId" clId="{1A2427D0-6737-4371-A118-8DBA128F9065}" dt="2025-01-06T12:01:25.140" v="714" actId="478"/>
        <pc:sldMkLst>
          <pc:docMk/>
          <pc:sldMk cId="2350975471" sldId="392"/>
        </pc:sldMkLst>
        <pc:spChg chg="del">
          <ac:chgData name="Uwe Ricken" userId="f02567aecbed924b" providerId="LiveId" clId="{1A2427D0-6737-4371-A118-8DBA128F9065}" dt="2025-01-06T12:01:25.140" v="714" actId="478"/>
          <ac:spMkLst>
            <pc:docMk/>
            <pc:sldMk cId="2350975471" sldId="392"/>
            <ac:spMk id="21" creationId="{7E447E44-C743-6AE6-3037-6ADA1C3DCD4C}"/>
          </ac:spMkLst>
        </pc:spChg>
      </pc:sldChg>
      <pc:sldChg chg="modSp mod">
        <pc:chgData name="Uwe Ricken" userId="f02567aecbed924b" providerId="LiveId" clId="{1A2427D0-6737-4371-A118-8DBA128F9065}" dt="2025-01-06T11:38:40.545" v="697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06T11:38:40.545" v="697" actId="20577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06T15:31:36.505" v="765" actId="33524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06T10:39:29.185" v="607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06T15:31:36.505" v="765" actId="33524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addSp delSp modSp mod">
        <pc:chgData name="Uwe Ricken" userId="f02567aecbed924b" providerId="LiveId" clId="{1A2427D0-6737-4371-A118-8DBA128F9065}" dt="2025-01-06T12:05:46.619" v="719"/>
        <pc:sldMkLst>
          <pc:docMk/>
          <pc:sldMk cId="3527989330" sldId="397"/>
        </pc:sldMkLst>
        <pc:picChg chg="add mod">
          <ac:chgData name="Uwe Ricken" userId="f02567aecbed924b" providerId="LiveId" clId="{1A2427D0-6737-4371-A118-8DBA128F9065}" dt="2025-01-06T12:05:46.619" v="719"/>
          <ac:picMkLst>
            <pc:docMk/>
            <pc:sldMk cId="3527989330" sldId="397"/>
            <ac:picMk id="2" creationId="{59B9A330-C648-DC00-D38B-C0BF429FFE8C}"/>
          </ac:picMkLst>
        </pc:picChg>
        <pc:picChg chg="del">
          <ac:chgData name="Uwe Ricken" userId="f02567aecbed924b" providerId="LiveId" clId="{1A2427D0-6737-4371-A118-8DBA128F9065}" dt="2025-01-06T12:05:45.307" v="718" actId="478"/>
          <ac:picMkLst>
            <pc:docMk/>
            <pc:sldMk cId="3527989330" sldId="397"/>
            <ac:picMk id="4" creationId="{B33D173D-4E9B-37AD-6A0F-AA6C401CA70B}"/>
          </ac:picMkLst>
        </pc:picChg>
      </pc:sldChg>
      <pc:sldChg chg="addSp delSp modSp new mod modClrScheme chgLayout">
        <pc:chgData name="Uwe Ricken" userId="f02567aecbed924b" providerId="LiveId" clId="{1A2427D0-6737-4371-A118-8DBA128F9065}" dt="2025-01-06T15:36:03.753" v="789" actId="27636"/>
        <pc:sldMkLst>
          <pc:docMk/>
          <pc:sldMk cId="605680436" sldId="399"/>
        </pc:sldMkLst>
        <pc:spChg chg="del mod ord">
          <ac:chgData name="Uwe Ricken" userId="f02567aecbed924b" providerId="LiveId" clId="{1A2427D0-6737-4371-A118-8DBA128F9065}" dt="2025-01-06T10:09:21.795" v="449" actId="700"/>
          <ac:spMkLst>
            <pc:docMk/>
            <pc:sldMk cId="605680436" sldId="399"/>
            <ac:spMk id="2" creationId="{2B2EFA2A-C7D9-514E-AEF1-AE5C6C7533EA}"/>
          </ac:spMkLst>
        </pc:spChg>
        <pc:spChg chg="del mod ord">
          <ac:chgData name="Uwe Ricken" userId="f02567aecbed924b" providerId="LiveId" clId="{1A2427D0-6737-4371-A118-8DBA128F9065}" dt="2025-01-06T10:09:21.795" v="449" actId="700"/>
          <ac:spMkLst>
            <pc:docMk/>
            <pc:sldMk cId="605680436" sldId="399"/>
            <ac:spMk id="3" creationId="{21639A7A-2B53-A7D8-7DBD-1EE4A91CAE2D}"/>
          </ac:spMkLst>
        </pc:spChg>
        <pc:spChg chg="add mod ord">
          <ac:chgData name="Uwe Ricken" userId="f02567aecbed924b" providerId="LiveId" clId="{1A2427D0-6737-4371-A118-8DBA128F9065}" dt="2025-01-06T10:13:04.603" v="533" actId="25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06T15:36:03.753" v="789" actId="27636"/>
          <ac:spMkLst>
            <pc:docMk/>
            <pc:sldMk cId="605680436" sldId="399"/>
            <ac:spMk id="5" creationId="{00D55B1B-3840-9159-2B54-52412B78521B}"/>
          </ac:spMkLst>
        </pc:spChg>
        <pc:spChg chg="add del mod ord">
          <ac:chgData name="Uwe Ricken" userId="f02567aecbed924b" providerId="LiveId" clId="{1A2427D0-6737-4371-A118-8DBA128F9065}" dt="2025-01-06T10:09:35.038" v="450" actId="931"/>
          <ac:spMkLst>
            <pc:docMk/>
            <pc:sldMk cId="605680436" sldId="399"/>
            <ac:spMk id="6" creationId="{BF50CACB-3966-9073-7267-DE98022ABA04}"/>
          </ac:spMkLst>
        </pc:spChg>
        <pc:spChg chg="add mod">
          <ac:chgData name="Uwe Ricken" userId="f02567aecbed924b" providerId="LiveId" clId="{1A2427D0-6737-4371-A118-8DBA128F9065}" dt="2025-01-06T10:11:51.463" v="518"/>
          <ac:spMkLst>
            <pc:docMk/>
            <pc:sldMk cId="605680436" sldId="399"/>
            <ac:spMk id="9" creationId="{A678F376-DB3F-F0D9-453F-71E430A3C715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0" creationId="{E508C637-BF78-A328-5139-B607F9A10A14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1" creationId="{5E6A95DE-7037-8F74-7481-E97E9C4DD593}"/>
          </ac:spMkLst>
        </pc:spChg>
        <pc:spChg chg="add del mod">
          <ac:chgData name="Uwe Ricken" userId="f02567aecbed924b" providerId="LiveId" clId="{1A2427D0-6737-4371-A118-8DBA128F9065}" dt="2025-01-06T10:12:56.392" v="531" actId="6264"/>
          <ac:spMkLst>
            <pc:docMk/>
            <pc:sldMk cId="605680436" sldId="399"/>
            <ac:spMk id="12" creationId="{E701326B-0719-A815-C535-53DC79A704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06T10:40:09.373" v="679" actId="20577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06T10:39:55.108" v="637" actId="20577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06T10:40:09.373" v="679" actId="20577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mod">
        <pc:chgData name="Uwe Ricken" userId="f02567aecbed924b" providerId="LiveId" clId="{1A2427D0-6737-4371-A118-8DBA128F9065}" dt="2025-01-06T12:05:52.478" v="721"/>
        <pc:sldMkLst>
          <pc:docMk/>
          <pc:sldMk cId="2078886325" sldId="401"/>
        </pc:sldMkLst>
        <pc:picChg chg="add mod">
          <ac:chgData name="Uwe Ricken" userId="f02567aecbed924b" providerId="LiveId" clId="{1A2427D0-6737-4371-A118-8DBA128F9065}" dt="2025-01-06T12:05:52.478" v="721"/>
          <ac:picMkLst>
            <pc:docMk/>
            <pc:sldMk cId="2078886325" sldId="401"/>
            <ac:picMk id="2" creationId="{8C2C3D16-BBC2-61F8-0D2B-8F138B21A143}"/>
          </ac:picMkLst>
        </pc:picChg>
        <pc:picChg chg="del">
          <ac:chgData name="Uwe Ricken" userId="f02567aecbed924b" providerId="LiveId" clId="{1A2427D0-6737-4371-A118-8DBA128F9065}" dt="2025-01-06T12:05:51.763" v="720" actId="478"/>
          <ac:picMkLst>
            <pc:docMk/>
            <pc:sldMk cId="2078886325" sldId="401"/>
            <ac:picMk id="4" creationId="{1210D363-B072-186C-269B-D909E06897AF}"/>
          </ac:picMkLst>
        </pc:picChg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  <pc:spChg chg="mod">
          <ac:chgData name="Uwe Ricken" userId="f02567aecbed924b" providerId="LiveId" clId="{1A2427D0-6737-4371-A118-8DBA128F9065}" dt="2025-01-06T12:08:12.406" v="762" actId="20577"/>
          <ac:spMkLst>
            <pc:docMk/>
            <pc:sldMk cId="163526701" sldId="402"/>
            <ac:spMk id="3" creationId="{E163B0A9-B762-882B-F284-E99494A007B3}"/>
          </ac:spMkLst>
        </pc:spChg>
      </pc:sldChg>
      <pc:sldChg chg="delSp modSp add mod">
        <pc:chgData name="Uwe Ricken" userId="f02567aecbed924b" providerId="LiveId" clId="{1A2427D0-6737-4371-A118-8DBA128F9065}" dt="2025-01-06T15:37:25.737" v="807" actId="478"/>
        <pc:sldMkLst>
          <pc:docMk/>
          <pc:sldMk cId="3986546557" sldId="402"/>
        </pc:sldMkLst>
        <pc:spChg chg="del">
          <ac:chgData name="Uwe Ricken" userId="f02567aecbed924b" providerId="LiveId" clId="{1A2427D0-6737-4371-A118-8DBA128F9065}" dt="2025-01-06T15:37:25.737" v="807" actId="478"/>
          <ac:spMkLst>
            <pc:docMk/>
            <pc:sldMk cId="3986546557" sldId="402"/>
            <ac:spMk id="5" creationId="{F745AE53-D38E-B412-D352-A3E17E01F4DE}"/>
          </ac:spMkLst>
        </pc:spChg>
        <pc:spChg chg="mod">
          <ac:chgData name="Uwe Ricken" userId="f02567aecbed924b" providerId="LiveId" clId="{1A2427D0-6737-4371-A118-8DBA128F9065}" dt="2025-01-06T15:32:20.414" v="787" actId="20577"/>
          <ac:spMkLst>
            <pc:docMk/>
            <pc:sldMk cId="3986546557" sldId="402"/>
            <ac:spMk id="6" creationId="{8668E183-D5F2-A8B2-64E9-68CD09B5BE12}"/>
          </ac:spMkLst>
        </pc:spChg>
      </pc:sldChg>
      <pc:sldChg chg="delSp modSp mod">
        <pc:chgData name="Uwe Ricken" userId="f02567aecbed924b" providerId="LiveId" clId="{1A2427D0-6737-4371-A118-8DBA128F9065}" dt="2025-01-06T15:37:17.714" v="806" actId="478"/>
        <pc:sldMkLst>
          <pc:docMk/>
          <pc:sldMk cId="1667904595" sldId="403"/>
        </pc:sldMkLst>
        <pc:spChg chg="del">
          <ac:chgData name="Uwe Ricken" userId="f02567aecbed924b" providerId="LiveId" clId="{1A2427D0-6737-4371-A118-8DBA128F9065}" dt="2025-01-06T15:37:17.714" v="806" actId="478"/>
          <ac:spMkLst>
            <pc:docMk/>
            <pc:sldMk cId="1667904595" sldId="403"/>
            <ac:spMk id="5" creationId="{05B3A936-9BCB-3249-5561-834B85069333}"/>
          </ac:spMkLst>
        </pc:spChg>
        <pc:spChg chg="mod">
          <ac:chgData name="Uwe Ricken" userId="f02567aecbed924b" providerId="LiveId" clId="{1A2427D0-6737-4371-A118-8DBA128F9065}" dt="2025-01-06T15:37:11.821" v="805" actId="20577"/>
          <ac:spMkLst>
            <pc:docMk/>
            <pc:sldMk cId="1667904595" sldId="403"/>
            <ac:spMk id="6" creationId="{463609CC-4D16-E564-E0BC-FD2407FE1C46}"/>
          </ac:spMkLst>
        </pc:spChg>
      </pc:sldChg>
      <pc:sldChg chg="addSp delSp modSp mod chgLayout">
        <pc:chgData name="Uwe Ricken" userId="f02567aecbed924b" providerId="LiveId" clId="{1A2427D0-6737-4371-A118-8DBA128F9065}" dt="2025-01-06T15:38:43.344" v="954" actId="6264"/>
        <pc:sldMkLst>
          <pc:docMk/>
          <pc:sldMk cId="1982261883" sldId="404"/>
        </pc:sldMkLst>
        <pc:spChg chg="mod ord">
          <ac:chgData name="Uwe Ricken" userId="f02567aecbed924b" providerId="LiveId" clId="{1A2427D0-6737-4371-A118-8DBA128F9065}" dt="2025-01-06T15:38:43.344" v="954" actId="6264"/>
          <ac:spMkLst>
            <pc:docMk/>
            <pc:sldMk cId="1982261883" sldId="404"/>
            <ac:spMk id="2" creationId="{CFB8E5DC-A82D-5023-2DF1-37629A1C6D6F}"/>
          </ac:spMkLst>
        </pc:spChg>
        <pc:spChg chg="mod ord">
          <ac:chgData name="Uwe Ricken" userId="f02567aecbed924b" providerId="LiveId" clId="{1A2427D0-6737-4371-A118-8DBA128F9065}" dt="2025-01-06T15:38:43.344" v="954" actId="6264"/>
          <ac:spMkLst>
            <pc:docMk/>
            <pc:sldMk cId="1982261883" sldId="404"/>
            <ac:spMk id="3" creationId="{9F8D300A-68BD-221B-121A-C233DC7AE7CE}"/>
          </ac:spMkLst>
        </pc:spChg>
        <pc:spChg chg="add del mod">
          <ac:chgData name="Uwe Ricken" userId="f02567aecbed924b" providerId="LiveId" clId="{1A2427D0-6737-4371-A118-8DBA128F9065}" dt="2025-01-06T15:38:43.344" v="954" actId="6264"/>
          <ac:spMkLst>
            <pc:docMk/>
            <pc:sldMk cId="1982261883" sldId="404"/>
            <ac:spMk id="4" creationId="{12C65609-6C03-5DAB-516E-3670D41C181D}"/>
          </ac:spMkLst>
        </pc:spChg>
        <pc:spChg chg="add del mod">
          <ac:chgData name="Uwe Ricken" userId="f02567aecbed924b" providerId="LiveId" clId="{1A2427D0-6737-4371-A118-8DBA128F9065}" dt="2025-01-06T15:38:43.344" v="954" actId="6264"/>
          <ac:spMkLst>
            <pc:docMk/>
            <pc:sldMk cId="1982261883" sldId="404"/>
            <ac:spMk id="5" creationId="{E2151775-B8EF-CA92-06F2-0A6F878EA590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06T15:51:06.729" v="1184"/>
        <pc:sldMkLst>
          <pc:docMk/>
          <pc:sldMk cId="3261251600" sldId="405"/>
        </pc:sldMkLst>
        <pc:spChg chg="del mod ord">
          <ac:chgData name="Uwe Ricken" userId="f02567aecbed924b" providerId="LiveId" clId="{1A2427D0-6737-4371-A118-8DBA128F9065}" dt="2025-01-06T15:38:55.865" v="956" actId="700"/>
          <ac:spMkLst>
            <pc:docMk/>
            <pc:sldMk cId="3261251600" sldId="405"/>
            <ac:spMk id="2" creationId="{8C6AEE24-79C2-2C03-8D51-C64EF3DA90F6}"/>
          </ac:spMkLst>
        </pc:spChg>
        <pc:spChg chg="del">
          <ac:chgData name="Uwe Ricken" userId="f02567aecbed924b" providerId="LiveId" clId="{1A2427D0-6737-4371-A118-8DBA128F9065}" dt="2025-01-06T15:38:55.865" v="956" actId="700"/>
          <ac:spMkLst>
            <pc:docMk/>
            <pc:sldMk cId="3261251600" sldId="405"/>
            <ac:spMk id="3" creationId="{A6546BD9-2B70-EED7-F93E-8F131D0F3F54}"/>
          </ac:spMkLst>
        </pc:spChg>
        <pc:spChg chg="add mod ord">
          <ac:chgData name="Uwe Ricken" userId="f02567aecbed924b" providerId="LiveId" clId="{1A2427D0-6737-4371-A118-8DBA128F9065}" dt="2025-01-06T15:39:01.019" v="967" actId="20577"/>
          <ac:spMkLst>
            <pc:docMk/>
            <pc:sldMk cId="3261251600" sldId="405"/>
            <ac:spMk id="4" creationId="{D628FEB8-F6D3-FA29-2E51-25743DBF82D6}"/>
          </ac:spMkLst>
        </pc:spChg>
        <pc:spChg chg="add mod">
          <ac:chgData name="Uwe Ricken" userId="f02567aecbed924b" providerId="LiveId" clId="{1A2427D0-6737-4371-A118-8DBA128F9065}" dt="2025-01-06T15:49:38.276" v="1177" actId="1076"/>
          <ac:spMkLst>
            <pc:docMk/>
            <pc:sldMk cId="3261251600" sldId="405"/>
            <ac:spMk id="6" creationId="{3FDAF478-6A46-7861-ECBF-A2ECDFFE0759}"/>
          </ac:spMkLst>
        </pc:spChg>
        <pc:spChg chg="add del mod">
          <ac:chgData name="Uwe Ricken" userId="f02567aecbed924b" providerId="LiveId" clId="{1A2427D0-6737-4371-A118-8DBA128F9065}" dt="2025-01-06T15:42:09.126" v="1064" actId="478"/>
          <ac:spMkLst>
            <pc:docMk/>
            <pc:sldMk cId="3261251600" sldId="405"/>
            <ac:spMk id="7" creationId="{08D6211A-978D-D677-F8FC-307A961C605E}"/>
          </ac:spMkLst>
        </pc:spChg>
        <pc:spChg chg="add mod">
          <ac:chgData name="Uwe Ricken" userId="f02567aecbed924b" providerId="LiveId" clId="{1A2427D0-6737-4371-A118-8DBA128F9065}" dt="2025-01-06T15:50:32.781" v="1182" actId="14100"/>
          <ac:spMkLst>
            <pc:docMk/>
            <pc:sldMk cId="3261251600" sldId="405"/>
            <ac:spMk id="9" creationId="{47D53951-72CA-66F9-7C51-A6105A47117E}"/>
          </ac:spMkLst>
        </pc:spChg>
        <pc:spChg chg="add mod">
          <ac:chgData name="Uwe Ricken" userId="f02567aecbed924b" providerId="LiveId" clId="{1A2427D0-6737-4371-A118-8DBA128F9065}" dt="2025-01-06T15:50:05.095" v="1181" actId="14100"/>
          <ac:spMkLst>
            <pc:docMk/>
            <pc:sldMk cId="3261251600" sldId="405"/>
            <ac:spMk id="10" creationId="{2F196EE2-8231-4D0B-03AB-CE1031C8CE5C}"/>
          </ac:spMkLst>
        </pc:spChg>
        <pc:graphicFrameChg chg="add mod modGraphic">
          <ac:chgData name="Uwe Ricken" userId="f02567aecbed924b" providerId="LiveId" clId="{1A2427D0-6737-4371-A118-8DBA128F9065}" dt="2025-01-06T15:41:02.585" v="1037" actId="20577"/>
          <ac:graphicFrameMkLst>
            <pc:docMk/>
            <pc:sldMk cId="3261251600" sldId="405"/>
            <ac:graphicFrameMk id="5" creationId="{F3AF3864-2376-D1FA-7080-3A96FD348B94}"/>
          </ac:graphicFrameMkLst>
        </pc:graphicFrameChg>
        <pc:graphicFrameChg chg="add mod modGraphic">
          <ac:chgData name="Uwe Ricken" userId="f02567aecbed924b" providerId="LiveId" clId="{1A2427D0-6737-4371-A118-8DBA128F9065}" dt="2025-01-06T15:48:34.389" v="1166" actId="20577"/>
          <ac:graphicFrameMkLst>
            <pc:docMk/>
            <pc:sldMk cId="3261251600" sldId="405"/>
            <ac:graphicFrameMk id="8" creationId="{B4F3FCE2-78E4-896C-8EA5-9F9BABDE7CEF}"/>
          </ac:graphicFrameMkLst>
        </pc:graphicFrameChg>
      </pc:sldChg>
      <pc:sldChg chg="modSp new mod">
        <pc:chgData name="Uwe Ricken" userId="f02567aecbed924b" providerId="LiveId" clId="{1A2427D0-6737-4371-A118-8DBA128F9065}" dt="2025-01-07T08:28:33.483" v="1709" actId="20577"/>
        <pc:sldMkLst>
          <pc:docMk/>
          <pc:sldMk cId="47377343" sldId="406"/>
        </pc:sldMkLst>
        <pc:spChg chg="mod">
          <ac:chgData name="Uwe Ricken" userId="f02567aecbed924b" providerId="LiveId" clId="{1A2427D0-6737-4371-A118-8DBA128F9065}" dt="2025-01-07T07:05:00.888" v="1186"/>
          <ac:spMkLst>
            <pc:docMk/>
            <pc:sldMk cId="47377343" sldId="406"/>
            <ac:spMk id="2" creationId="{293A4A96-828C-7B07-D827-FE542B935D15}"/>
          </ac:spMkLst>
        </pc:spChg>
        <pc:spChg chg="mod">
          <ac:chgData name="Uwe Ricken" userId="f02567aecbed924b" providerId="LiveId" clId="{1A2427D0-6737-4371-A118-8DBA128F9065}" dt="2025-01-07T08:28:33.483" v="1709" actId="20577"/>
          <ac:spMkLst>
            <pc:docMk/>
            <pc:sldMk cId="47377343" sldId="406"/>
            <ac:spMk id="3" creationId="{C8D6AC26-0DC5-580F-19DC-514F4B8DD9F0}"/>
          </ac:spMkLst>
        </pc:spChg>
      </pc:sldChg>
      <pc:sldMasterChg chg="modSp mod modSldLayout">
        <pc:chgData name="Uwe Ricken" userId="f02567aecbed924b" providerId="LiveId" clId="{1A2427D0-6737-4371-A118-8DBA128F9065}" dt="2025-01-06T10:21:26.089" v="568" actId="735"/>
        <pc:sldMasterMkLst>
          <pc:docMk/>
          <pc:sldMasterMk cId="1453452408" sldId="2147483703"/>
        </pc:sldMasterMkLst>
        <pc:spChg chg="mod">
          <ac:chgData name="Uwe Ricken" userId="f02567aecbed924b" providerId="LiveId" clId="{1A2427D0-6737-4371-A118-8DBA128F9065}" dt="2025-01-06T10:03:50.587" v="447" actId="20577"/>
          <ac:spMkLst>
            <pc:docMk/>
            <pc:sldMasterMk cId="1453452408" sldId="2147483703"/>
            <ac:spMk id="8" creationId="{00000000-0000-0000-0000-000000000000}"/>
          </ac:spMkLst>
        </pc:spChg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  <pc:spChg chg="mod">
            <ac:chgData name="Uwe Ricken" userId="f02567aecbed924b" providerId="LiveId" clId="{1A2427D0-6737-4371-A118-8DBA128F9065}" dt="2025-01-06T10:17:22.342" v="560" actId="1076"/>
            <ac:spMkLst>
              <pc:docMk/>
              <pc:sldMasterMk cId="1453452408" sldId="2147483703"/>
              <pc:sldLayoutMk cId="4171961626" sldId="2147483710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06.01.2025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06.01.2025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4E83-EF48-6D28-7C3A-A1520626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5B6E0-C5F0-3CEC-4022-39A939C63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1C4E8D-10BD-FFF8-A51D-5B7322266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93D0-2801-9B3A-9B34-90E6151D0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65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728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1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762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73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24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196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</a:t>
            </a:r>
            <a:fld id="{918F7804-3F46-47BC-B8F6-F601438D5C89}" type="datetimeyyyy">
              <a:rPr lang="en-US" sz="1200" b="1" baseline="0" noProof="0" smtClean="0"/>
              <a:t>2025</a:t>
            </a:fld>
            <a:r>
              <a:rPr lang="en-US" sz="1200" b="1" baseline="0" noProof="0" dirty="0"/>
              <a:t>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45345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754AF1B-293A-A368-A535-4262C4CF390B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1CDB9FD9-6448-19B7-3155-D706B00DF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query performance 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33216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22F78D-46C3-46DE-5AE8-6D414DBCFE45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dirty="0" err="1">
                <a:latin typeface="Lucida Console" panose="020B0609040504020204" pitchFamily="49" charset="0"/>
              </a:rPr>
              <a:t>dbo.demo_table</a:t>
            </a:r>
            <a:r>
              <a:rPr lang="en-US" sz="1200" dirty="0">
                <a:latin typeface="Lucida Console" panose="020B0609040504020204" pitchFamily="49" charset="0"/>
              </a:rPr>
              <a:t> (Id) </a:t>
            </a:r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D28A1-6784-CD31-4425-5635A970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95FADCE3-2EAA-8A9A-9277-43E661AC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463609CC-4D16-E564-E0BC-FD2407FE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Scheme</a:t>
            </a:r>
          </a:p>
        </p:txBody>
      </p:sp>
    </p:spTree>
    <p:extLst>
      <p:ext uri="{BB962C8B-B14F-4D97-AF65-F5344CB8AC3E}">
        <p14:creationId xmlns:p14="http://schemas.microsoft.com/office/powerpoint/2010/main" val="16679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de-DE" dirty="0" err="1"/>
              <a:t>Restrictions</a:t>
            </a:r>
            <a:r>
              <a:rPr lang="de-DE" dirty="0"/>
              <a:t> and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often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64E9-59EF-0232-6372-5F9BFAF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8E5DC-A82D-5023-2DF1-37629A1C6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/>
          <a:lstStyle/>
          <a:p>
            <a:r>
              <a:rPr lang="en-GB" dirty="0"/>
              <a:t>Implementation of a partitioned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8D300A-68BD-221B-121A-C233DC7A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/>
          <a:p>
            <a:r>
              <a:rPr lang="en-GB" dirty="0"/>
              <a:t>All demos are related to the table </a:t>
            </a:r>
            <a:r>
              <a:rPr lang="en-GB" dirty="0" err="1"/>
              <a:t>dbo.orders</a:t>
            </a:r>
            <a:r>
              <a:rPr lang="en-GB" dirty="0"/>
              <a:t> with ~30.000.000 rows</a:t>
            </a:r>
          </a:p>
        </p:txBody>
      </p:sp>
    </p:spTree>
    <p:extLst>
      <p:ext uri="{BB962C8B-B14F-4D97-AF65-F5344CB8AC3E}">
        <p14:creationId xmlns:p14="http://schemas.microsoft.com/office/powerpoint/2010/main" val="198226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28FEB8-F6D3-FA29-2E51-25743DBF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3AF3864-2376-D1FA-7080-3A96FD34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5632"/>
              </p:ext>
            </p:extLst>
          </p:nvPr>
        </p:nvGraphicFramePr>
        <p:xfrm>
          <a:off x="371475" y="1925064"/>
          <a:ext cx="21961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33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dbo.orders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2012-01-01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FDAF478-6A46-7861-ECBF-A2ECDFFE0759}"/>
              </a:ext>
            </a:extLst>
          </p:cNvPr>
          <p:cNvSpPr txBox="1"/>
          <p:nvPr/>
        </p:nvSpPr>
        <p:spPr>
          <a:xfrm>
            <a:off x="3725438" y="3275111"/>
            <a:ext cx="1944216" cy="307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pf_o_orderdate</a:t>
            </a:r>
            <a:r>
              <a:rPr lang="en-US" sz="1400" dirty="0">
                <a:solidFill>
                  <a:schemeClr val="accent5"/>
                </a:solidFill>
                <a:latin typeface="Lucida Console" panose="020B0609040504020204" pitchFamily="49" charset="0"/>
              </a:rPr>
              <a:t>()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F3FCE2-78E4-896C-8EA5-9F9BABDE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2972"/>
              </p:ext>
            </p:extLst>
          </p:nvPr>
        </p:nvGraphicFramePr>
        <p:xfrm>
          <a:off x="7320136" y="1925064"/>
          <a:ext cx="44644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8649357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5353258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Lucida Console" panose="020B0609040504020204" pitchFamily="49" charset="0"/>
                        </a:rPr>
                        <a:t>ps_o_orderdate</a:t>
                      </a:r>
                      <a:endParaRPr lang="en-US" sz="1400" b="0" dirty="0">
                        <a:latin typeface="Lucida Console" panose="020B0609040504020204" pitchFamily="49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Filegroups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orders_2012.ndf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orders_2023.ndf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7D53951-72CA-66F9-7C51-A6105A47117E}"/>
              </a:ext>
            </a:extLst>
          </p:cNvPr>
          <p:cNvSpPr/>
          <p:nvPr/>
        </p:nvSpPr>
        <p:spPr>
          <a:xfrm>
            <a:off x="2567608" y="1925064"/>
            <a:ext cx="1152128" cy="29667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F196EE2-8231-4D0B-03AB-CE1031C8CE5C}"/>
              </a:ext>
            </a:extLst>
          </p:cNvPr>
          <p:cNvSpPr/>
          <p:nvPr/>
        </p:nvSpPr>
        <p:spPr>
          <a:xfrm>
            <a:off x="5669654" y="1925064"/>
            <a:ext cx="1650482" cy="296672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7B5EC3DA-EE5D-BE05-BB06-714DED86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9CCDF38-6D6C-82D8-760C-AFE18B96D96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04 – partitioning - implementation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/*.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3EEC14C-796E-BC0D-E520-E14EF15B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2888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4A96-828C-7B07-D827-FE542B9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consider?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6AC26-0DC5-580F-19DC-514F4B8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does NOT optimize your queries!</a:t>
            </a:r>
            <a:br>
              <a:rPr lang="en-US" dirty="0"/>
            </a:br>
            <a:r>
              <a:rPr lang="en-US" dirty="0">
                <a:hlinkClick r:id="rId2"/>
              </a:rPr>
              <a:t>Blog Post – db Berater GmbH</a:t>
            </a:r>
            <a:endParaRPr lang="en-US" dirty="0"/>
          </a:p>
          <a:p>
            <a:r>
              <a:rPr lang="en-US" dirty="0"/>
              <a:t>If you don’t use the partition key as a predicate Microsoft SQL Server will access ALL partitions</a:t>
            </a:r>
          </a:p>
          <a:p>
            <a:r>
              <a:rPr lang="en-US" dirty="0"/>
              <a:t>Partition Elimination will always start before using predicates!</a:t>
            </a:r>
          </a:p>
          <a:p>
            <a:r>
              <a:rPr lang="en-US" dirty="0"/>
              <a:t>Be aware of Nonaligned Indexes!</a:t>
            </a:r>
          </a:p>
          <a:p>
            <a:pPr lvl="1"/>
            <a:r>
              <a:rPr lang="en-US" dirty="0"/>
              <a:t>Good for queries</a:t>
            </a:r>
          </a:p>
          <a:p>
            <a:pPr lvl="1"/>
            <a:r>
              <a:rPr lang="en-US" dirty="0"/>
              <a:t>Bad for Maintenance because they…</a:t>
            </a:r>
          </a:p>
          <a:p>
            <a:pPr lvl="2"/>
            <a:r>
              <a:rPr lang="en-US" dirty="0"/>
              <a:t>Prevent SWITCH Operations</a:t>
            </a:r>
          </a:p>
          <a:p>
            <a:pPr lvl="2"/>
            <a:r>
              <a:rPr lang="en-US" dirty="0"/>
              <a:t>Prevent TRUNCATE Operations</a:t>
            </a:r>
          </a:p>
          <a:p>
            <a:pPr lvl="2"/>
            <a:r>
              <a:rPr lang="en-US" dirty="0"/>
              <a:t>Can not be used until all filegroups are restored!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7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81D7-9AEF-6210-A9FA-5FDD1EAF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Person, Mann, drinnen enthält.">
            <a:extLst>
              <a:ext uri="{FF2B5EF4-FFF2-40B4-BE49-F238E27FC236}">
                <a16:creationId xmlns:a16="http://schemas.microsoft.com/office/drawing/2014/main" id="{59B9A330-C648-DC00-D38B-C0BF429F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989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</a:t>
            </a:r>
            <a:r>
              <a:rPr lang="en-GB" dirty="0" err="1"/>
              <a:t>efficently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</a:t>
            </a:r>
            <a:r>
              <a:rPr lang="en-US" sz="1400"/>
              <a:t>2013 I am </a:t>
            </a:r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</a:t>
            </a:r>
            <a:r>
              <a:rPr lang="en-US" b="1"/>
              <a:t>be inefficient </a:t>
            </a:r>
            <a:r>
              <a:rPr lang="en-US" dirty="0"/>
              <a:t>because the split or merge may cause as much as four times more log generation and may also cause severe locking.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3882-CFC9-6934-7361-6BAE6491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Person, Mann, drinnen enthält.">
            <a:extLst>
              <a:ext uri="{FF2B5EF4-FFF2-40B4-BE49-F238E27FC236}">
                <a16:creationId xmlns:a16="http://schemas.microsoft.com/office/drawing/2014/main" id="{8C2C3D16-BBC2-61F8-0D2B-8F138B21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1729323"/>
            <a:ext cx="6048672" cy="339935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88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67F736-2B6B-616C-C415-99860CF7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447" y="0"/>
            <a:ext cx="23042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Benefits / Drawback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Partitioning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2907</Words>
  <Application>Microsoft Office PowerPoint</Application>
  <PresentationFormat>Breitbild</PresentationFormat>
  <Paragraphs>560</Paragraphs>
  <Slides>38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Lucida Console</vt:lpstr>
      <vt:lpstr>Segoe UI</vt:lpstr>
      <vt:lpstr>Segoe UI Light</vt:lpstr>
      <vt:lpstr>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Partition Functions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Partition Scheme</vt:lpstr>
      <vt:lpstr>Restrictions and Recommendations</vt:lpstr>
      <vt:lpstr>Implementation of a partitioned table</vt:lpstr>
      <vt:lpstr>Environment</vt:lpstr>
      <vt:lpstr>Implementation</vt:lpstr>
      <vt:lpstr>Querying partitioned data</vt:lpstr>
      <vt:lpstr>What should I consider?</vt:lpstr>
      <vt:lpstr>PowerPoint-Präsentation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Best Practices</vt:lpstr>
      <vt:lpstr>PowerPoint-Präsentation</vt:lpstr>
      <vt:lpstr>THANK YOU!</vt:lpstr>
      <vt:lpstr>Data Storage Internals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2025-01-07T08:29:57Z</dcterms:modified>
</cp:coreProperties>
</file>